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revisionInfo.xml" ContentType="application/vnd.ms-powerpoint.revision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60" r:id="rId5"/>
    <p:sldId id="262" r:id="rId6"/>
    <p:sldId id="263" r:id="rId7"/>
    <p:sldId id="264" r:id="rId8"/>
    <p:sldId id="266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9" r:id="rId18"/>
    <p:sldId id="278" r:id="rId19"/>
    <p:sldId id="277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52679CB-2178-4B7C-BC68-C30111A3DEB7}" v="9" dt="2024-09-10T07:03:46.3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9" autoAdjust="0"/>
    <p:restoredTop sz="94660"/>
  </p:normalViewPr>
  <p:slideViewPr>
    <p:cSldViewPr snapToGrid="0">
      <p:cViewPr varScale="1">
        <p:scale>
          <a:sx n="64" d="100"/>
          <a:sy n="64" d="100"/>
        </p:scale>
        <p:origin x="9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28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C72CBA-25AD-40EA-92FF-A0CBE8D35FD3}" type="datetimeFigureOut">
              <a:rPr lang="en-GB" smtClean="0"/>
              <a:t>23/08/2026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A2622-225F-4E85-874B-60D1D2B71C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94918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3A2622-225F-4E85-874B-60D1D2B71C14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96077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D9F17-7E50-208D-C91C-C2EDC5F2C3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0CDEA2-25DD-C6DE-51F8-835633FF72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BFD56B-FE41-F320-31C5-010DC28F2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15990-2D3B-4EBC-962B-D93A5A992FBD}" type="datetimeFigureOut">
              <a:rPr lang="en-GB" smtClean="0"/>
              <a:t>23/08/2026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8C4EFA-97F5-DE8E-A382-536B6E627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23534F-4929-6974-EC5D-A01054BE1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9ACF2-6530-4B29-9DB9-41749E8AE3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4681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72C00-FF3B-0530-495A-4D337CE3A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C3D8B-3807-5809-88E7-C7B9F61B78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9A7D8A-4E32-DA8F-B487-0A0EC7EE5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15990-2D3B-4EBC-962B-D93A5A992FBD}" type="datetimeFigureOut">
              <a:rPr lang="en-GB" smtClean="0"/>
              <a:t>23/08/2026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E4B97F-4DA4-13D8-CB88-DF5F2DC99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E5C0A8-8FB4-FAB7-228C-84DDA9267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9ACF2-6530-4B29-9DB9-41749E8AE3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8717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85772-4D5E-81EC-869C-B7DB243EA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4DFCA7-9606-B4B9-52C6-81E0202A16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67A522-9BAD-9331-97D0-501F57498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15990-2D3B-4EBC-962B-D93A5A992FBD}" type="datetimeFigureOut">
              <a:rPr lang="en-GB" smtClean="0"/>
              <a:t>23/08/2026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293CE7-7A20-3A68-5496-41C3AD31C9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46F6C8-80ED-B714-03C3-BD627A870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9ACF2-6530-4B29-9DB9-41749E8AE3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9171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3E6E8-9B9D-5BAD-5824-27D936696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489DFB-39E9-3300-A643-A0D50B2F63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366BA4-25C9-63D9-2E19-E745E6A309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2D6523-A926-0859-8857-B0347D011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15990-2D3B-4EBC-962B-D93A5A992FBD}" type="datetimeFigureOut">
              <a:rPr lang="en-GB" smtClean="0"/>
              <a:t>23/08/2026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3A7BF2-3F2B-0181-5953-F63C06807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923A19-33C5-BD53-C8C0-957928330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9ACF2-6530-4B29-9DB9-41749E8AE3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1272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CDDA2-8D98-574E-4414-5FB5CAB1E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60222B-87CD-76BB-52B3-61D5A575F8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42E234-620A-BDEE-7092-F0D1B4D4B4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D271D1-24BB-EEE6-E7BB-79C34156C2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4BB667-C8F5-4700-C8A5-3D18B7F1BB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2B050AD-89A7-8EED-46C5-8CA3963C3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15990-2D3B-4EBC-962B-D93A5A992FBD}" type="datetimeFigureOut">
              <a:rPr lang="en-GB" smtClean="0"/>
              <a:t>23/08/2026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641EDAA-22AE-22FC-B6BC-A5DD70FC6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30C4D3-277F-36E9-7370-379DD3024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9ACF2-6530-4B29-9DB9-41749E8AE3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1864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35C09-30B3-0BD1-A47E-40ACD7FCE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187120-C7EF-E60C-F24D-88D50EC29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15990-2D3B-4EBC-962B-D93A5A992FBD}" type="datetimeFigureOut">
              <a:rPr lang="en-GB" smtClean="0"/>
              <a:t>23/08/2026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DD5FD5-3AF7-049D-EF25-2A1696CCB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A82645-E1BD-AE1A-8E27-6B9CDB452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9ACF2-6530-4B29-9DB9-41749E8AE3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1052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CD7648-F912-8DB1-3AF8-80D08BE35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15990-2D3B-4EBC-962B-D93A5A992FBD}" type="datetimeFigureOut">
              <a:rPr lang="en-GB" smtClean="0"/>
              <a:t>23/08/2026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AEC3422-3677-AB1C-1C5E-1F905451C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3067DF-9D52-43F3-7EEE-A699DCABB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9ACF2-6530-4B29-9DB9-41749E8AE3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23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41E21-E057-C7A9-21CB-19FF3DAB1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95D057-5FE9-2078-2630-41CDA07216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6850E3-EF2A-0DC9-0B73-F6F9D07BB3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525E58-4DED-F41F-77F3-BB6A6D438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15990-2D3B-4EBC-962B-D93A5A992FBD}" type="datetimeFigureOut">
              <a:rPr lang="en-GB" smtClean="0"/>
              <a:t>23/08/2026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9B1A0B-4B5B-972C-0602-946DA9250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FE2A5F-D536-E9AF-6E8B-71EEDAF62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9ACF2-6530-4B29-9DB9-41749E8AE3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1445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5E75C-B083-1452-7115-A48B5981C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EBFEAB-AC12-1D00-BC28-ED1137B1BD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6E93C9-848A-100B-0793-F78CFE611E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E2EE75-B786-27EC-B76A-6B72D9980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15990-2D3B-4EBC-962B-D93A5A992FBD}" type="datetimeFigureOut">
              <a:rPr lang="en-GB" smtClean="0"/>
              <a:t>23/08/2026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B9CCB0-24F4-6F7C-B1C1-1D6B8EC45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3A715-B03B-8D65-BB3A-2858FF2B1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9ACF2-6530-4B29-9DB9-41749E8AE3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6812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8E2B3-409E-35D4-4DB6-1B8C873B6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D116DE-4806-3F3D-5BF1-8DB470C50D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D7F949-0510-4901-9FB7-FDAD6B424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15990-2D3B-4EBC-962B-D93A5A992FBD}" type="datetimeFigureOut">
              <a:rPr lang="en-GB" smtClean="0"/>
              <a:t>23/08/2026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D33920-D1A9-812C-C08B-B03067817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E6E771-C6A7-C42C-7347-C47A7B950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9ACF2-6530-4B29-9DB9-41749E8AE3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8238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A22822-22F8-F0B0-629A-BC12E0DE6A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235281-6600-0F49-CB5E-0B518D96C3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6F7BF6-691B-2DEC-866A-60D8AD0590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15990-2D3B-4EBC-962B-D93A5A992FBD}" type="datetimeFigureOut">
              <a:rPr lang="en-GB" smtClean="0"/>
              <a:t>23/08/2026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CA8CD0-424D-7C85-E99A-ADD593058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3B2F4D-8E91-2C9E-3187-6414D4772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9ACF2-6530-4B29-9DB9-41749E8AE3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100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04E5DE-4EBF-73A8-8A4B-B2B535E73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B47CC1-7C2A-A323-3638-2A1EB0BECC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FE06C9-54AF-8600-F7B2-8CDB20E1E4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1715990-2D3B-4EBC-962B-D93A5A992FBD}" type="datetimeFigureOut">
              <a:rPr lang="en-GB" smtClean="0"/>
              <a:t>23/08/2026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57B5C8-E0B5-496D-FA74-F0AF2D74C1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30ED9C-E491-6FD9-0836-49026AF073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849ACF2-6530-4B29-9DB9-41749E8AE3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0094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18B4212-EE2C-C8DB-754B-ACCDA436B1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43" t="12087" r="2177" b="12554"/>
          <a:stretch/>
        </p:blipFill>
        <p:spPr>
          <a:xfrm>
            <a:off x="2667001" y="1"/>
            <a:ext cx="62198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9660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43490-7E1A-0ECF-B00B-07D8C745B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2C9632-0D06-7A46-18DF-CA78D80852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47A03C-3618-CB01-CB95-A393A694C6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33" t="4986" r="4671" b="12086"/>
          <a:stretch/>
        </p:blipFill>
        <p:spPr>
          <a:xfrm>
            <a:off x="3428998" y="0"/>
            <a:ext cx="56902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096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77B9F62-3DE1-8D18-E7A2-E8F1D41163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504" y="-146305"/>
            <a:ext cx="5023104" cy="736341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240B11-2AB2-6301-5B42-77EDFBA164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6FBA54-6866-37F6-A80B-BFE3B68FC17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92" t="7405" r="5296" b="10682"/>
          <a:stretch/>
        </p:blipFill>
        <p:spPr>
          <a:xfrm>
            <a:off x="0" y="-56105"/>
            <a:ext cx="5715570" cy="697020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CB81DF2-7C4C-37A0-66DC-6004B92BFCC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175" t="42083" r="8666" b="4375"/>
          <a:stretch/>
        </p:blipFill>
        <p:spPr>
          <a:xfrm>
            <a:off x="4186238" y="2886074"/>
            <a:ext cx="3843337" cy="3671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281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9A683-1946-FD5C-A2D0-6C7475C20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DDFD678-8AAA-58F3-2F12-556CC234FB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14987" y="1240408"/>
            <a:ext cx="6577013" cy="473090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23B2339-7DD7-66DE-EC0F-3050B16D4BC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869" t="2724" r="2488" b="16299"/>
          <a:stretch/>
        </p:blipFill>
        <p:spPr>
          <a:xfrm>
            <a:off x="0" y="-27914"/>
            <a:ext cx="5614987" cy="6913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7066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B4A6C-2E71-9F97-EC6B-1C28B4E70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9398D2-B928-5685-A0A4-111684B2E1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1FE7B1-14A5-6F51-7A38-091EBB6F91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809" r="4360" b="11618"/>
          <a:stretch/>
        </p:blipFill>
        <p:spPr>
          <a:xfrm>
            <a:off x="3105436" y="0"/>
            <a:ext cx="61852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5060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35982-CA9A-9230-D1D6-2F83081B0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2CAA1-65A7-0BD6-CCE3-DFB8E2475F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66E90A-EE1F-1421-7D50-AAE74AE046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757" r="9765"/>
          <a:stretch/>
        </p:blipFill>
        <p:spPr>
          <a:xfrm rot="16200000">
            <a:off x="2643391" y="-2629101"/>
            <a:ext cx="6905220" cy="1219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75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C29F4-1894-75F2-4733-87993ECBF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19319D8-FF3B-2022-764C-2673C06DE5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98149" y="0"/>
            <a:ext cx="6370319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B488B39-0DDB-C892-99B0-19BFA354563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246" t="5174" b="15642"/>
          <a:stretch/>
        </p:blipFill>
        <p:spPr>
          <a:xfrm>
            <a:off x="0" y="0"/>
            <a:ext cx="58981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8769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BB5EB-0E56-796D-831A-DF90DD406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ED19775-F3BC-47A7-408D-F6CECCF61A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95701" y="0"/>
            <a:ext cx="5862625" cy="686311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45BEABB-8F1D-9EB9-64BD-65113416932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95" t="8673" r="-2495" b="5356"/>
          <a:stretch/>
        </p:blipFill>
        <p:spPr>
          <a:xfrm>
            <a:off x="0" y="-11118"/>
            <a:ext cx="5995701" cy="6869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3365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C673E-F5F4-FEEB-197D-CAF353BE6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1EAA86-8A4E-E7CB-1FE4-2F3172D2BA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0746749-8EBC-4C45-AA4E-CC9385A8493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311" t="4987" r="4360" b="16298"/>
          <a:stretch/>
        </p:blipFill>
        <p:spPr>
          <a:xfrm>
            <a:off x="3729037" y="0"/>
            <a:ext cx="57093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9981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05600-B3ED-BC3A-252A-57461EB9B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8B6BE0-E2DB-2C42-3B33-B5E6C9929A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D64F27-60BE-4BF2-4883-F421F5D819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986" b="7639"/>
          <a:stretch/>
        </p:blipFill>
        <p:spPr>
          <a:xfrm>
            <a:off x="3534060" y="0"/>
            <a:ext cx="5995701" cy="6981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2394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227DA-A0CE-46C8-3161-BF80634DE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B79906-2CA4-1030-ECD0-9193E2EFB4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651B7CF-D265-7F36-9EED-E9190C1414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197" t="3972" r="14999" b="2646"/>
          <a:stretch/>
        </p:blipFill>
        <p:spPr>
          <a:xfrm rot="16200000">
            <a:off x="2667000" y="-2513832"/>
            <a:ext cx="6858000" cy="11885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6516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F7C2A-F0DA-FBA6-6CB7-5F439ECF4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3C60E5-5C43-21ED-F39A-8ABD9AD302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EE25F8B-1297-8F0D-BD92-5711A7F0AC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247" t="4987" r="19643" b="2490"/>
          <a:stretch/>
        </p:blipFill>
        <p:spPr>
          <a:xfrm rot="16200000">
            <a:off x="2667000" y="-2516606"/>
            <a:ext cx="6858000" cy="11891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215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BEE11-4D8B-8A95-4385-46D993BD7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838" y="-115095"/>
            <a:ext cx="10515600" cy="1325563"/>
          </a:xfrm>
        </p:spPr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EDD538-0D61-B97D-F409-284A961406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19FB94-7749-83F2-D316-76007B22CA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44" t="4987" b="7171"/>
          <a:stretch/>
        </p:blipFill>
        <p:spPr>
          <a:xfrm>
            <a:off x="3281506" y="-1"/>
            <a:ext cx="5633894" cy="6865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1513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DE46C-346A-C548-82E8-A1DC97A49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A9789-21AF-5967-6038-9573843CC8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64F700-45E2-24D8-6E44-D21C687ECB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937" b="6702"/>
          <a:stretch/>
        </p:blipFill>
        <p:spPr>
          <a:xfrm>
            <a:off x="2876836" y="0"/>
            <a:ext cx="6224301" cy="7163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2841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36563-471E-B308-351D-85AD35E3F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CA2E65-EF31-E53E-9DDA-21EDE288F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304411-A8CA-221D-A8B7-462066323D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97" t="8809" r="4672" b="14426"/>
          <a:stretch/>
        </p:blipFill>
        <p:spPr>
          <a:xfrm>
            <a:off x="2924175" y="-73891"/>
            <a:ext cx="6343650" cy="7005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2528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EAAF3-1850-F447-1D84-5E5528DCB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08781DB-FBED-D490-E7D7-A660FC9262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201" t="4999" b="5692"/>
          <a:stretch/>
        </p:blipFill>
        <p:spPr>
          <a:xfrm>
            <a:off x="157163" y="-23478"/>
            <a:ext cx="5557839" cy="69049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B8A8481-3044-C781-2946-DF83AE5C118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512" b="6937"/>
          <a:stretch/>
        </p:blipFill>
        <p:spPr>
          <a:xfrm>
            <a:off x="5715002" y="0"/>
            <a:ext cx="61592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8453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528B5-BF67-F602-232B-391908812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5F371E-DACA-D2DD-BB0F-0EEA57A7A4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0659E3-F09C-3969-C992-67589C8CAF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74" b="6937"/>
          <a:stretch/>
        </p:blipFill>
        <p:spPr>
          <a:xfrm>
            <a:off x="2876836" y="0"/>
            <a:ext cx="6152864" cy="6985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8667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BD34C-9FC0-0143-DC9D-0E64683D0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5D7D672-D308-4C86-0F35-186D786129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81525" y="2682081"/>
            <a:ext cx="3028950" cy="26384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F1B0B6A-527B-CB3B-5148-E45CF9DBD7B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526"/>
          <a:stretch/>
        </p:blipFill>
        <p:spPr>
          <a:xfrm>
            <a:off x="3033999" y="0"/>
            <a:ext cx="65577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8305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030A9-F297-1D31-0C56-3BE913694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FDAB15-CBCB-25A9-F78D-0894F3E800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37ED95D-6120-4D1C-C9FD-3143C08EDF0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756" r="12054"/>
          <a:stretch/>
        </p:blipFill>
        <p:spPr>
          <a:xfrm rot="16200000">
            <a:off x="2882212" y="-2461313"/>
            <a:ext cx="6600825" cy="1201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8808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DE4E06FE5B00F4682CF88420A7CB8B2" ma:contentTypeVersion="22" ma:contentTypeDescription="Create a new document." ma:contentTypeScope="" ma:versionID="f61c19f5507699348cd99e336296b0a6">
  <xsd:schema xmlns:xsd="http://www.w3.org/2001/XMLSchema" xmlns:xs="http://www.w3.org/2001/XMLSchema" xmlns:p="http://schemas.microsoft.com/office/2006/metadata/properties" xmlns:ns2="337550c9-0177-47ca-974b-21f78c922434" xmlns:ns3="f7d1eb15-a14a-4597-947b-825edee7d006" targetNamespace="http://schemas.microsoft.com/office/2006/metadata/properties" ma:root="true" ma:fieldsID="685fa00eb96b28fc02ee2d0195b003d4" ns2:_="" ns3:_="">
    <xsd:import namespace="337550c9-0177-47ca-974b-21f78c922434"/>
    <xsd:import namespace="f7d1eb15-a14a-4597-947b-825edee7d006"/>
    <xsd:element name="properties">
      <xsd:complexType>
        <xsd:sequence>
          <xsd:element name="documentManagement">
            <xsd:complexType>
              <xsd:all>
                <xsd:element ref="ns2:CloudMigratorOriginId" minOccurs="0"/>
                <xsd:element ref="ns2:FileHash" minOccurs="0"/>
                <xsd:element ref="ns2:CloudMigratorVersion" minOccurs="0"/>
                <xsd:element ref="ns2:UniqueSourceRef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7550c9-0177-47ca-974b-21f78c922434" elementFormDefault="qualified">
    <xsd:import namespace="http://schemas.microsoft.com/office/2006/documentManagement/types"/>
    <xsd:import namespace="http://schemas.microsoft.com/office/infopath/2007/PartnerControls"/>
    <xsd:element name="CloudMigratorOriginId" ma:index="8" nillable="true" ma:displayName="CloudMigratorOriginId" ma:internalName="CloudMigratorOriginId">
      <xsd:simpleType>
        <xsd:restriction base="dms:Note">
          <xsd:maxLength value="255"/>
        </xsd:restriction>
      </xsd:simpleType>
    </xsd:element>
    <xsd:element name="FileHash" ma:index="9" nillable="true" ma:displayName="FileHash" ma:internalName="FileHash">
      <xsd:simpleType>
        <xsd:restriction base="dms:Note">
          <xsd:maxLength value="255"/>
        </xsd:restriction>
      </xsd:simpleType>
    </xsd:element>
    <xsd:element name="CloudMigratorVersion" ma:index="10" nillable="true" ma:displayName="CloudMigratorVersion" ma:internalName="CloudMigratorVersion">
      <xsd:simpleType>
        <xsd:restriction base="dms:Note">
          <xsd:maxLength value="255"/>
        </xsd:restriction>
      </xsd:simpleType>
    </xsd:element>
    <xsd:element name="UniqueSourceRef" ma:index="11" nillable="true" ma:displayName="UniqueSourceRef" ma:internalName="UniqueSourceRef">
      <xsd:simpleType>
        <xsd:restriction base="dms:Note">
          <xsd:maxLength value="255"/>
        </xsd:restriction>
      </xsd:simpleType>
    </xsd:element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8968aa38-47f4-40f6-8956-61d29c34c4f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4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d1eb15-a14a-4597-947b-825edee7d006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fe1d04d3-7520-449c-bce9-899c2f70d11a}" ma:internalName="TaxCatchAll" ma:showField="CatchAllData" ma:web="f7d1eb15-a14a-4597-947b-825edee7d00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UniqueSourceRef xmlns="337550c9-0177-47ca-974b-21f78c922434" xsi:nil="true"/>
    <CloudMigratorOriginId xmlns="337550c9-0177-47ca-974b-21f78c922434" xsi:nil="true"/>
    <CloudMigratorVersion xmlns="337550c9-0177-47ca-974b-21f78c922434" xsi:nil="true"/>
    <TaxCatchAll xmlns="f7d1eb15-a14a-4597-947b-825edee7d006" xsi:nil="true"/>
    <FileHash xmlns="337550c9-0177-47ca-974b-21f78c922434" xsi:nil="true"/>
    <lcf76f155ced4ddcb4097134ff3c332f xmlns="337550c9-0177-47ca-974b-21f78c92243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DAB5C4C-80E4-45EF-9244-9EBFE133111A}"/>
</file>

<file path=customXml/itemProps2.xml><?xml version="1.0" encoding="utf-8"?>
<ds:datastoreItem xmlns:ds="http://schemas.openxmlformats.org/officeDocument/2006/customXml" ds:itemID="{84CACE45-7B86-49BB-BDA3-50E7BBA72021}"/>
</file>

<file path=customXml/itemProps3.xml><?xml version="1.0" encoding="utf-8"?>
<ds:datastoreItem xmlns:ds="http://schemas.openxmlformats.org/officeDocument/2006/customXml" ds:itemID="{EF35596F-5830-44B6-938E-926D0E41DEE4}"/>
</file>

<file path=docProps/app.xml><?xml version="1.0" encoding="utf-8"?>
<Properties xmlns="http://schemas.openxmlformats.org/officeDocument/2006/extended-properties" xmlns:vt="http://schemas.openxmlformats.org/officeDocument/2006/docPropsVTypes">
  <TotalTime>2846</TotalTime>
  <Words>1</Words>
  <Application>Microsoft Office PowerPoint</Application>
  <PresentationFormat>Widescreen</PresentationFormat>
  <Paragraphs>1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Miss F FLEMING</dc:creator>
  <cp:lastModifiedBy>Miss F FLEMING</cp:lastModifiedBy>
  <cp:revision>2</cp:revision>
  <dcterms:created xsi:type="dcterms:W3CDTF">2024-08-30T16:14:43Z</dcterms:created>
  <dcterms:modified xsi:type="dcterms:W3CDTF">2026-08-23T15:58:13Z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0x010100ADE4E06FE5B00F4682CF88420A7CB8B2</vt:lpwstr>
  </property>
</Properties>
</file>